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28"/>
  </p:notesMasterIdLst>
  <p:handoutMasterIdLst>
    <p:handoutMasterId r:id="rId29"/>
  </p:handoutMasterIdLst>
  <p:sldIdLst>
    <p:sldId id="338" r:id="rId6"/>
    <p:sldId id="361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54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i Turunen" initials="ST" lastIdx="1" clrIdx="0">
    <p:extLst>
      <p:ext uri="{19B8F6BF-5375-455C-9EA6-DF929625EA0E}">
        <p15:presenceInfo xmlns:p15="http://schemas.microsoft.com/office/powerpoint/2012/main" userId="S::Sari.Turunen@KLL.FI::0f8cff07-b0ec-4e30-a34d-6a1703c5b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B010"/>
    <a:srgbClr val="C73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DD5C4-F4A9-4F17-9F5E-3BE018F0C472}" v="24" dt="2021-04-14T06:34:06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B3DC091-7F6C-4DE4-BBB9-5285DB4CF374}" type="datetimeFigureOut">
              <a:rPr lang="fi-FI" smtClean="0"/>
              <a:pPr/>
              <a:t>14.4.2021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9" y="9429360"/>
            <a:ext cx="2946400" cy="4957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0DC0D8F-B64F-4B8B-A5C3-4293E15FA80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898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2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2" y="4715153"/>
            <a:ext cx="49849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2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71" tIns="47936" rIns="95871" bIns="4793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06B66A0-8547-445A-A14A-62AEA0726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F6236-1678-4F61-B6F8-B2DC247EB4D8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06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9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6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5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85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2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6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4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0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aseline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B66A0-8547-445A-A14A-62AEA07267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aloitussi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1752600"/>
            <a:ext cx="4800600" cy="129540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200400"/>
            <a:ext cx="4800600" cy="990600"/>
          </a:xfrm>
        </p:spPr>
        <p:txBody>
          <a:bodyPr/>
          <a:lstStyle>
            <a:lvl1pPr marL="0" indent="0">
              <a:buFont typeface="Times" pitchFamily="16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5562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C777F-1FAE-4857-8054-058ED8EF9C4B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8451A-ACE0-4E26-9CB4-C181B64E3F4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943600" y="381000"/>
            <a:ext cx="17526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1054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F9147-86DD-4941-87D0-3B28BD8F7B04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533A9D-A7C5-4E96-B8A2-A9F8D678D72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aloitussi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6" y="2"/>
            <a:ext cx="9140825" cy="685482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1752600"/>
            <a:ext cx="4800600" cy="129540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200400"/>
            <a:ext cx="4800600" cy="990600"/>
          </a:xfrm>
        </p:spPr>
        <p:txBody>
          <a:bodyPr/>
          <a:lstStyle>
            <a:lvl1pPr marL="0" indent="0">
              <a:buFont typeface="Times" pitchFamily="16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55626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8CC2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165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DF3BD-D674-4B67-A998-AA341E6FE658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F1374-84DC-47E5-851F-EF5840D6A13E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1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4FFBB-9895-4DC5-98BD-178093CF4CA6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70B75-0470-4F04-9A55-9200F5C3BFA7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429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429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98C29-A081-4152-838F-440708CE71AF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03EE4E-BAA4-4870-8C29-F200329637AC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D334-445D-413C-8FCB-91081797FEEE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7920E-5575-40C6-BB1D-BB74132BE1A9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1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C64F5-A71B-47C2-B160-C7B1DE43675A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69138-2E61-4DDE-80D4-5145F296B586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31D4-5F3C-45E3-AC73-85CB81D45609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FC6F5-3B53-4E11-946A-ABB4E453BA86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A3BC2-F15B-4698-96CD-BEFED5794A22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B58EA-004A-44EE-BC63-F89BB486460B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DF3BD-D674-4B67-A998-AA341E6FE658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F1374-84DC-47E5-851F-EF5840D6A13E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4E99C-A1E0-4505-A4A1-019A6D5636F9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FD9B4-FF69-4780-8BAA-22C486EB0855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3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C777F-1FAE-4857-8054-058ED8EF9C4B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8451A-ACE0-4E26-9CB4-C181B64E3F40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9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943600" y="381000"/>
            <a:ext cx="17526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1054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F9147-86DD-4941-87D0-3B28BD8F7B04}" type="datetime4">
              <a:rPr lang="en-US" smtClean="0">
                <a:solidFill>
                  <a:srgbClr val="7A7B7D"/>
                </a:solidFill>
              </a:rPr>
              <a:pPr/>
              <a:t>April 14, 2021</a:t>
            </a:fld>
            <a:endParaRPr lang="en-US" sz="1050">
              <a:solidFill>
                <a:srgbClr val="7A7B7D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533A9D-A7C5-4E96-B8A2-A9F8D678D72A}" type="slidenum">
              <a:rPr lang="en-US">
                <a:solidFill>
                  <a:srgbClr val="008CC2"/>
                </a:solidFill>
              </a:rPr>
              <a:pPr/>
              <a:t>‹#›</a:t>
            </a:fld>
            <a:endParaRPr lang="en-US">
              <a:solidFill>
                <a:srgbClr val="7A7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6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4FFBB-9895-4DC5-98BD-178093CF4CA6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670B75-0470-4F04-9A55-9200F5C3BFA7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98C29-A081-4152-838F-440708CE71AF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03EE4E-BAA4-4870-8C29-F200329637A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9D334-445D-413C-8FCB-91081797FEEE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7920E-5575-40C6-BB1D-BB74132BE1A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C64F5-A71B-47C2-B160-C7B1DE43675A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769138-2E61-4DDE-80D4-5145F296B58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31D4-5F3C-45E3-AC73-85CB81D45609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FC6F5-3B53-4E11-946A-ABB4E453BA8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1A3BC2-F15B-4698-96CD-BEFED5794A22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B58EA-004A-44EE-BC63-F89BB486460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4E99C-A1E0-4505-A4A1-019A6D5636F9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4FD9B4-FF69-4780-8BAA-22C486EB085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121B91C2-99D3-4516-B0ED-6E2DA96BA6E4}" type="datetime4">
              <a:rPr lang="en-US" smtClean="0"/>
              <a:pPr/>
              <a:t>April 14, 2021</a:t>
            </a:fld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40DCC8E2-3BE9-49E7-B71B-BCC02EBB5B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9" name="Picture 25" descr="kup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409575"/>
            <a:ext cx="1209675" cy="1800225"/>
          </a:xfrm>
          <a:prstGeom prst="rect">
            <a:avLst/>
          </a:prstGeom>
          <a:noFill/>
        </p:spPr>
      </p:pic>
      <p:pic>
        <p:nvPicPr>
          <p:cNvPr id="1047" name="Picture 23" descr="KLL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2263" y="4724400"/>
            <a:ext cx="2166937" cy="16843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fld id="{121B91C2-99D3-4516-B0ED-6E2DA96BA6E4}" type="datetime4">
              <a:rPr lang="en-US" smtClean="0">
                <a:solidFill>
                  <a:srgbClr val="7A7B7D"/>
                </a:solidFill>
                <a:latin typeface="Arial"/>
                <a:ea typeface="ＭＳ Ｐゴシック"/>
              </a:rPr>
              <a:pPr/>
              <a:t>April 14, 2021</a:t>
            </a:fld>
            <a:endParaRPr lang="en-US" sz="1050">
              <a:solidFill>
                <a:srgbClr val="7A7B7D"/>
              </a:solidFill>
              <a:latin typeface="Arial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chemeClr val="tx2"/>
                </a:solidFill>
              </a:defRPr>
            </a:lvl1pPr>
          </a:lstStyle>
          <a:p>
            <a:fld id="{40DCC8E2-3BE9-49E7-B71B-BCC02EBB5B51}" type="slidenum">
              <a:rPr lang="en-US">
                <a:solidFill>
                  <a:srgbClr val="008CC2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8CC2"/>
              </a:solidFill>
              <a:latin typeface="Arial"/>
              <a:ea typeface="ＭＳ Ｐゴシック"/>
            </a:endParaRPr>
          </a:p>
        </p:txBody>
      </p:sp>
      <p:pic>
        <p:nvPicPr>
          <p:cNvPr id="1049" name="Picture 25" descr="kup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1" y="409577"/>
            <a:ext cx="1209675" cy="1800225"/>
          </a:xfrm>
          <a:prstGeom prst="rect">
            <a:avLst/>
          </a:prstGeom>
          <a:noFill/>
        </p:spPr>
      </p:pic>
      <p:pic>
        <p:nvPicPr>
          <p:cNvPr id="1047" name="Picture 23" descr="KLL_logo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72264" y="4724400"/>
            <a:ext cx="2166937" cy="1684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3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6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171575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4859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5pPr>
      <a:lvl6pPr marL="18288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6pPr>
      <a:lvl7pPr marL="21717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8pPr>
      <a:lvl9pPr marL="285750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635896" y="5517232"/>
            <a:ext cx="2952328" cy="720080"/>
          </a:xfrm>
          <a:ln/>
        </p:spPr>
        <p:txBody>
          <a:bodyPr/>
          <a:lstStyle/>
          <a:p>
            <a:r>
              <a:rPr lang="en-US" sz="2400" b="1" dirty="0" err="1">
                <a:latin typeface="+mn-lt"/>
              </a:rPr>
              <a:t>Haastavat</a:t>
            </a:r>
            <a:endParaRPr lang="en-US" sz="2400" b="1" dirty="0">
              <a:latin typeface="+mn-lt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87924" y="2133600"/>
            <a:ext cx="4800600" cy="1295400"/>
          </a:xfrm>
        </p:spPr>
        <p:txBody>
          <a:bodyPr/>
          <a:lstStyle/>
          <a:p>
            <a:r>
              <a:rPr lang="en-US" sz="4000" b="1" dirty="0" err="1"/>
              <a:t>Anagrammit</a:t>
            </a:r>
            <a:r>
              <a:rPr lang="en-US" sz="4000" b="1" dirty="0"/>
              <a:t> </a:t>
            </a:r>
            <a:r>
              <a:rPr lang="en-US" sz="4000" b="1" dirty="0" err="1"/>
              <a:t>Pyöräsankarit</a:t>
            </a:r>
            <a:br>
              <a:rPr lang="en-US" sz="2000" b="1" dirty="0"/>
            </a:b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keljukukot</a:t>
            </a:r>
          </a:p>
        </p:txBody>
      </p:sp>
    </p:spTree>
    <p:extLst>
      <p:ext uri="{BB962C8B-B14F-4D97-AF65-F5344CB8AC3E}">
        <p14:creationId xmlns:p14="http://schemas.microsoft.com/office/powerpoint/2010/main" val="233969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keljukukot = ketjulukko</a:t>
            </a:r>
          </a:p>
        </p:txBody>
      </p:sp>
    </p:spTree>
    <p:extLst>
      <p:ext uri="{BB962C8B-B14F-4D97-AF65-F5344CB8AC3E}">
        <p14:creationId xmlns:p14="http://schemas.microsoft.com/office/powerpoint/2010/main" val="409860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nöyrä potku</a:t>
            </a:r>
          </a:p>
        </p:txBody>
      </p:sp>
    </p:spTree>
    <p:extLst>
      <p:ext uri="{BB962C8B-B14F-4D97-AF65-F5344CB8AC3E}">
        <p14:creationId xmlns:p14="http://schemas.microsoft.com/office/powerpoint/2010/main" val="194278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nöyrä potku = kuntopyörä</a:t>
            </a:r>
          </a:p>
        </p:txBody>
      </p:sp>
    </p:spTree>
    <p:extLst>
      <p:ext uri="{BB962C8B-B14F-4D97-AF65-F5344CB8AC3E}">
        <p14:creationId xmlns:p14="http://schemas.microsoft.com/office/powerpoint/2010/main" val="348795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entisajan hipin</a:t>
            </a:r>
          </a:p>
        </p:txBody>
      </p:sp>
    </p:spTree>
    <p:extLst>
      <p:ext uri="{BB962C8B-B14F-4D97-AF65-F5344CB8AC3E}">
        <p14:creationId xmlns:p14="http://schemas.microsoft.com/office/powerpoint/2010/main" val="80300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58292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entisajan hipin = pinnaheijastin</a:t>
            </a:r>
          </a:p>
        </p:txBody>
      </p:sp>
    </p:spTree>
    <p:extLst>
      <p:ext uri="{BB962C8B-B14F-4D97-AF65-F5344CB8AC3E}">
        <p14:creationId xmlns:p14="http://schemas.microsoft.com/office/powerpoint/2010/main" val="342419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vakoilukirje</a:t>
            </a:r>
          </a:p>
        </p:txBody>
      </p:sp>
    </p:spTree>
    <p:extLst>
      <p:ext uri="{BB962C8B-B14F-4D97-AF65-F5344CB8AC3E}">
        <p14:creationId xmlns:p14="http://schemas.microsoft.com/office/powerpoint/2010/main" val="74626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vakoilukirje = vaijerilukko</a:t>
            </a:r>
          </a:p>
        </p:txBody>
      </p:sp>
    </p:spTree>
    <p:extLst>
      <p:ext uri="{BB962C8B-B14F-4D97-AF65-F5344CB8AC3E}">
        <p14:creationId xmlns:p14="http://schemas.microsoft.com/office/powerpoint/2010/main" val="55067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karju kaapissa</a:t>
            </a:r>
          </a:p>
        </p:txBody>
      </p:sp>
    </p:spTree>
    <p:extLst>
      <p:ext uri="{BB962C8B-B14F-4D97-AF65-F5344CB8AC3E}">
        <p14:creationId xmlns:p14="http://schemas.microsoft.com/office/powerpoint/2010/main" val="349558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203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karju kaapissa = paikkaussarja</a:t>
            </a:r>
          </a:p>
        </p:txBody>
      </p:sp>
    </p:spTree>
    <p:extLst>
      <p:ext uri="{BB962C8B-B14F-4D97-AF65-F5344CB8AC3E}">
        <p14:creationId xmlns:p14="http://schemas.microsoft.com/office/powerpoint/2010/main" val="333863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3898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arkiale</a:t>
            </a:r>
          </a:p>
        </p:txBody>
      </p:sp>
    </p:spTree>
    <p:extLst>
      <p:ext uri="{BB962C8B-B14F-4D97-AF65-F5344CB8AC3E}">
        <p14:creationId xmlns:p14="http://schemas.microsoft.com/office/powerpoint/2010/main" val="345825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käsityö parran</a:t>
            </a:r>
          </a:p>
        </p:txBody>
      </p:sp>
    </p:spTree>
    <p:extLst>
      <p:ext uri="{BB962C8B-B14F-4D97-AF65-F5344CB8AC3E}">
        <p14:creationId xmlns:p14="http://schemas.microsoft.com/office/powerpoint/2010/main" val="274688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4711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käsityö parran = pyöräsankarit</a:t>
            </a:r>
          </a:p>
        </p:txBody>
      </p:sp>
    </p:spTree>
    <p:extLst>
      <p:ext uri="{BB962C8B-B14F-4D97-AF65-F5344CB8AC3E}">
        <p14:creationId xmlns:p14="http://schemas.microsoft.com/office/powerpoint/2010/main" val="178656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C23E54B-4589-47E9-8754-2E1C6AA45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D2DBC6-A189-4DCE-92B0-ACD3E851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85" y="4546600"/>
            <a:ext cx="6629400" cy="802640"/>
          </a:xfrm>
        </p:spPr>
        <p:txBody>
          <a:bodyPr wrap="square" anchor="b">
            <a:normAutofit fontScale="90000"/>
          </a:bodyPr>
          <a:lstStyle/>
          <a:p>
            <a:r>
              <a:rPr lang="fi-FI" sz="3600" b="1" dirty="0">
                <a:solidFill>
                  <a:srgbClr val="000000"/>
                </a:solidFill>
              </a:rPr>
              <a:t>Kiitos!</a:t>
            </a:r>
            <a:br>
              <a:rPr lang="fi-FI" b="1" dirty="0">
                <a:solidFill>
                  <a:schemeClr val="bg1"/>
                </a:solidFill>
              </a:rPr>
            </a:b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B9847D6-114E-402D-9207-7A333D10F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1" y="0"/>
            <a:ext cx="3231399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53212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arkiale = laakeri</a:t>
            </a:r>
          </a:p>
        </p:txBody>
      </p:sp>
    </p:spTree>
    <p:extLst>
      <p:ext uri="{BB962C8B-B14F-4D97-AF65-F5344CB8AC3E}">
        <p14:creationId xmlns:p14="http://schemas.microsoft.com/office/powerpoint/2010/main" val="36401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78612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ruplaraja</a:t>
            </a:r>
          </a:p>
        </p:txBody>
      </p:sp>
    </p:spTree>
    <p:extLst>
      <p:ext uri="{BB962C8B-B14F-4D97-AF65-F5344CB8AC3E}">
        <p14:creationId xmlns:p14="http://schemas.microsoft.com/office/powerpoint/2010/main" val="7570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679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ruplaraja = jarrupala</a:t>
            </a:r>
          </a:p>
        </p:txBody>
      </p:sp>
    </p:spTree>
    <p:extLst>
      <p:ext uri="{BB962C8B-B14F-4D97-AF65-F5344CB8AC3E}">
        <p14:creationId xmlns:p14="http://schemas.microsoft.com/office/powerpoint/2010/main" val="301502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6796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nolo kurkku </a:t>
            </a:r>
          </a:p>
        </p:txBody>
      </p:sp>
    </p:spTree>
    <p:extLst>
      <p:ext uri="{BB962C8B-B14F-4D97-AF65-F5344CB8AC3E}">
        <p14:creationId xmlns:p14="http://schemas.microsoft.com/office/powerpoint/2010/main" val="349205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pyörän osa?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nolo kurkku = runkolukko</a:t>
            </a:r>
          </a:p>
        </p:txBody>
      </p:sp>
    </p:spTree>
    <p:extLst>
      <p:ext uri="{BB962C8B-B14F-4D97-AF65-F5344CB8AC3E}">
        <p14:creationId xmlns:p14="http://schemas.microsoft.com/office/powerpoint/2010/main" val="258016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kala luukusta</a:t>
            </a:r>
          </a:p>
        </p:txBody>
      </p:sp>
    </p:spTree>
    <p:extLst>
      <p:ext uri="{BB962C8B-B14F-4D97-AF65-F5344CB8AC3E}">
        <p14:creationId xmlns:p14="http://schemas.microsoft.com/office/powerpoint/2010/main" val="239920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A7208F-7BC4-434A-A335-B7C648D4E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02" y="381000"/>
            <a:ext cx="1950502" cy="183366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6629400" cy="598714"/>
          </a:xfrm>
        </p:spPr>
        <p:txBody>
          <a:bodyPr wrap="square" anchor="b">
            <a:normAutofit/>
          </a:bodyPr>
          <a:lstStyle/>
          <a:p>
            <a:r>
              <a:rPr lang="fi-FI" sz="3200" b="1" dirty="0"/>
              <a:t>Anagrammi-mittelö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 bwMode="auto">
          <a:xfrm>
            <a:off x="685800" y="1113971"/>
            <a:ext cx="5288280" cy="4408714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fi-FI" sz="1600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endParaRPr lang="fi-FI" sz="2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Mikä pyöräilyyn liittyvä asia?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i-FI" sz="2800" b="1" dirty="0"/>
              <a:t>kala luukusta = satulalaukku</a:t>
            </a:r>
          </a:p>
        </p:txBody>
      </p:sp>
    </p:spTree>
    <p:extLst>
      <p:ext uri="{BB962C8B-B14F-4D97-AF65-F5344CB8AC3E}">
        <p14:creationId xmlns:p14="http://schemas.microsoft.com/office/powerpoint/2010/main" val="3939442618"/>
      </p:ext>
    </p:extLst>
  </p:cSld>
  <p:clrMapOvr>
    <a:masterClrMapping/>
  </p:clrMapOvr>
</p:sld>
</file>

<file path=ppt/theme/theme1.xml><?xml version="1.0" encoding="utf-8"?>
<a:theme xmlns:a="http://schemas.openxmlformats.org/drawingml/2006/main" name="KLL_template">
  <a:themeElements>
    <a:clrScheme name="">
      <a:dk1>
        <a:srgbClr val="7A7B7D"/>
      </a:dk1>
      <a:lt1>
        <a:srgbClr val="FFFFFF"/>
      </a:lt1>
      <a:dk2>
        <a:srgbClr val="008CC2"/>
      </a:dk2>
      <a:lt2>
        <a:srgbClr val="7A7B7D"/>
      </a:lt2>
      <a:accent1>
        <a:srgbClr val="CAD022"/>
      </a:accent1>
      <a:accent2>
        <a:srgbClr val="0067A0"/>
      </a:accent2>
      <a:accent3>
        <a:srgbClr val="FFFFFF"/>
      </a:accent3>
      <a:accent4>
        <a:srgbClr val="67686A"/>
      </a:accent4>
      <a:accent5>
        <a:srgbClr val="E1E4AB"/>
      </a:accent5>
      <a:accent6>
        <a:srgbClr val="005D91"/>
      </a:accent6>
      <a:hlink>
        <a:srgbClr val="93C7D4"/>
      </a:hlink>
      <a:folHlink>
        <a:srgbClr val="E7AF10"/>
      </a:folHlink>
    </a:clrScheme>
    <a:fontScheme name="Office-te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LL_template">
  <a:themeElements>
    <a:clrScheme name="">
      <a:dk1>
        <a:srgbClr val="7A7B7D"/>
      </a:dk1>
      <a:lt1>
        <a:srgbClr val="FFFFFF"/>
      </a:lt1>
      <a:dk2>
        <a:srgbClr val="008CC2"/>
      </a:dk2>
      <a:lt2>
        <a:srgbClr val="7A7B7D"/>
      </a:lt2>
      <a:accent1>
        <a:srgbClr val="CAD022"/>
      </a:accent1>
      <a:accent2>
        <a:srgbClr val="0067A0"/>
      </a:accent2>
      <a:accent3>
        <a:srgbClr val="FFFFFF"/>
      </a:accent3>
      <a:accent4>
        <a:srgbClr val="67686A"/>
      </a:accent4>
      <a:accent5>
        <a:srgbClr val="E1E4AB"/>
      </a:accent5>
      <a:accent6>
        <a:srgbClr val="005D91"/>
      </a:accent6>
      <a:hlink>
        <a:srgbClr val="93C7D4"/>
      </a:hlink>
      <a:folHlink>
        <a:srgbClr val="E7AF10"/>
      </a:folHlink>
    </a:clrScheme>
    <a:fontScheme name="Office-teem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27153296BFA84DB72FF74CE9554ED7" ma:contentTypeVersion="11" ma:contentTypeDescription="Luo uusi asiakirja." ma:contentTypeScope="" ma:versionID="d15d90ec32d94ac52acf0330f74e3d94">
  <xsd:schema xmlns:xsd="http://www.w3.org/2001/XMLSchema" xmlns:xs="http://www.w3.org/2001/XMLSchema" xmlns:p="http://schemas.microsoft.com/office/2006/metadata/properties" xmlns:ns3="00cb7481-b76c-4b33-933e-11297e4dc6f2" xmlns:ns4="f5215aac-a9bb-4f22-bf59-326b60921b6e" targetNamespace="http://schemas.microsoft.com/office/2006/metadata/properties" ma:root="true" ma:fieldsID="232440ecae9f8989323d663d1c283228" ns3:_="" ns4:_="">
    <xsd:import namespace="00cb7481-b76c-4b33-933e-11297e4dc6f2"/>
    <xsd:import namespace="f5215aac-a9bb-4f22-bf59-326b60921b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b7481-b76c-4b33-933e-11297e4dc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15aac-a9bb-4f22-bf59-326b60921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23B54B-187C-437D-A02F-4B064637FB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93057-3E22-4297-999E-EC436FA3B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b7481-b76c-4b33-933e-11297e4dc6f2"/>
    <ds:schemaRef ds:uri="f5215aac-a9bb-4f22-bf59-326b60921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F6FD47-5A3A-433B-A1E9-29DD698DF8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0cb7481-b76c-4b33-933e-11297e4dc6f2"/>
    <ds:schemaRef ds:uri="http://purl.org/dc/elements/1.1/"/>
    <ds:schemaRef ds:uri="http://schemas.microsoft.com/office/2006/metadata/properties"/>
    <ds:schemaRef ds:uri="http://schemas.microsoft.com/office/2006/documentManagement/types"/>
    <ds:schemaRef ds:uri="f5215aac-a9bb-4f22-bf59-326b60921b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192</Words>
  <Application>Microsoft Office PowerPoint</Application>
  <PresentationFormat>Näytössä katseltava diaesitys (4:3)</PresentationFormat>
  <Paragraphs>184</Paragraphs>
  <Slides>22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Times</vt:lpstr>
      <vt:lpstr>KLL_template</vt:lpstr>
      <vt:lpstr>1_KLL_template</vt:lpstr>
      <vt:lpstr>Anagrammit Pyöräsankarit 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Anagrammi-mittelö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Pyörätiimi-webinaari Pyöräily elämäntavaksi -hanke Koululiikuntaliitto </dc:title>
  <dc:creator>Sari Turunen</dc:creator>
  <cp:lastModifiedBy>Susanna Aulin</cp:lastModifiedBy>
  <cp:revision>3</cp:revision>
  <dcterms:created xsi:type="dcterms:W3CDTF">2020-08-27T08:04:38Z</dcterms:created>
  <dcterms:modified xsi:type="dcterms:W3CDTF">2021-04-14T08:06:21Z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0x0101001D27153296BFA84DB72FF74CE9554ED7</vt:lpwstr>
  </property>
</Properties>
</file>